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19" Type="http://schemas.openxmlformats.org/officeDocument/2006/relationships/font" Target="fonts/PlayfairDisplay-italic.fntdata"/><Relationship Id="rId18" Type="http://schemas.openxmlformats.org/officeDocument/2006/relationships/font" Target="fonts/PlayfairDisplay-bold.fntdata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ea5b8c39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ea5b8c39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ea5b8c39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ea5b8c39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ea5b8c39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6ea5b8c39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ea5b8c39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ea5b8c39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ea5b8c39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ea5b8c39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6ea5b8c39e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6ea5b8c39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ea5b8c39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ea5b8c39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ea5b8c39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6ea5b8c39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ea5b8c39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ea5b8c39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ea5b8c39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ea5b8c39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20"/>
              <a:t>Lightning Talk 7: Ethics and Professional Responsibility</a:t>
            </a:r>
            <a:endParaRPr sz="5020"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latin typeface="Nunito"/>
                <a:ea typeface="Nunito"/>
                <a:cs typeface="Nunito"/>
                <a:sym typeface="Nunito"/>
              </a:rPr>
              <a:t>sddec24-16</a:t>
            </a:r>
            <a:endParaRPr sz="2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Cameron Jones, Blake Hardy, Cayden Kelley, Chase O’Connell, Holden Brown, Tejal Devshetwar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Ambiguous-Health Safety and Wellbeing: Our Approach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234075"/>
            <a:ext cx="2874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Little to no </a:t>
            </a:r>
            <a:r>
              <a:rPr lang="en"/>
              <a:t>research</a:t>
            </a:r>
            <a:r>
              <a:rPr lang="en"/>
              <a:t> has been done regarding this potential issue such as the actual </a:t>
            </a:r>
            <a:r>
              <a:rPr lang="en"/>
              <a:t>likelihood</a:t>
            </a:r>
            <a:r>
              <a:rPr lang="en"/>
              <a:t> of fire breaking out or what could cause a fertilizer related fire, for this reason, we don’t currently know how much importance to put on this issue, or if ignoring such an issue is unethical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7325" y="1281850"/>
            <a:ext cx="5652903" cy="2220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Ambigous-Health Safety and Wellbeing: Future Plans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234075"/>
            <a:ext cx="3321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 </a:t>
            </a:r>
            <a:r>
              <a:rPr lang="en"/>
              <a:t>rectify</a:t>
            </a:r>
            <a:r>
              <a:rPr lang="en"/>
              <a:t> this we will perform </a:t>
            </a:r>
            <a:r>
              <a:rPr lang="en"/>
              <a:t>research</a:t>
            </a:r>
            <a:r>
              <a:rPr lang="en"/>
              <a:t> to find out the level of threat having liquid fertilizer out near ones house for long periods of time can pose and help </a:t>
            </a:r>
            <a:r>
              <a:rPr lang="en"/>
              <a:t>rectify</a:t>
            </a:r>
            <a:r>
              <a:rPr lang="en"/>
              <a:t> the design to </a:t>
            </a:r>
            <a:r>
              <a:rPr lang="en"/>
              <a:t>accommodate</a:t>
            </a:r>
            <a:r>
              <a:rPr lang="en"/>
              <a:t> this possible risk.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7150" y="1188750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3060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Create a device that automatically collects soil data (NPK,moisture,temperature).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Sends the data to a database on a server.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Create a phone app which presents the collected data of a users soil.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Server has logic that sends commands to automatically water/fertilize plants when certain conditions are met.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84893"/>
            <a:ext cx="3689250" cy="13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Good-Financial Responsibility: </a:t>
            </a:r>
            <a:r>
              <a:rPr lang="en"/>
              <a:t>Relevance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234075"/>
            <a:ext cx="3349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Our project utilizes multiple different sensors, devices and services to operate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price of these range from a few dollars to thousands of dollars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Without putting in proper consideration to who the project is meant for, the cost of the project could easily balloon in size with little to no actual reason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9175" y="1086325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Good-Financial Responsibility: Our approach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234075"/>
            <a:ext cx="4336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 limit the cost of the project our team considered who the key demographic of the team was and what they may want out of the project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put additional money into those key areas skimping on certain areas which, with additional </a:t>
            </a:r>
            <a:r>
              <a:rPr lang="en"/>
              <a:t>expenditure,</a:t>
            </a:r>
            <a:r>
              <a:rPr lang="en"/>
              <a:t> would bring limited marginal </a:t>
            </a:r>
            <a:r>
              <a:rPr lang="en"/>
              <a:t>benefit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Example: Additional kinds of sensors over additional quality of sensors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60825"/>
            <a:ext cx="1962150" cy="31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1050" y="881450"/>
            <a:ext cx="188595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Good-Financial Responsibility: Why we uphold this virtue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234075"/>
            <a:ext cx="33774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It is our responsibility to see the project completed as best we can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Want an </a:t>
            </a:r>
            <a:r>
              <a:rPr lang="en"/>
              <a:t>expenditure</a:t>
            </a:r>
            <a:r>
              <a:rPr lang="en"/>
              <a:t> of our budget prevents the final product from providing to the target demographic as best it can.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If the target audience is not as satisfied as it could be the project is not the best it can be.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0275" y="1970925"/>
            <a:ext cx="28479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</a:t>
            </a:r>
            <a:r>
              <a:rPr lang="en"/>
              <a:t>he Bad-Sustainability: Relevance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234075"/>
            <a:ext cx="42603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our products will be at the very end of its design cycle is a mass market consumer device which exists to increase </a:t>
            </a:r>
            <a:r>
              <a:rPr lang="en"/>
              <a:t>convenience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Any device which is mass produced will have some kind of environmental impact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It is our responsibility to limit this environmental impact through the selection of components and manufacturing methods which are both sustainable and environmentally friendly as possible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203" cy="2373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Bad-Sustainability: Our Approach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Currently no moves have been made to ensure the components of the device are sustainable focusing mainly on ensuring the components fit within our budget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Resulting in us selecting components that feature production with </a:t>
            </a:r>
            <a:r>
              <a:rPr lang="en"/>
              <a:t>ambiguous</a:t>
            </a:r>
            <a:r>
              <a:rPr lang="en"/>
              <a:t> environmental impact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The Bad-Sustainability: Future Plans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234075"/>
            <a:ext cx="4057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the first prototype of the device is completed we will begin to </a:t>
            </a:r>
            <a:r>
              <a:rPr lang="en"/>
              <a:t>research</a:t>
            </a:r>
            <a:r>
              <a:rPr lang="en"/>
              <a:t> on the manufacturing process of various </a:t>
            </a:r>
            <a:r>
              <a:rPr lang="en"/>
              <a:t>components</a:t>
            </a:r>
            <a:r>
              <a:rPr lang="en"/>
              <a:t> and searching for alternatives if need be.</a:t>
            </a:r>
            <a:endParaRPr/>
          </a:p>
        </p:txBody>
      </p:sp>
      <p:pic>
        <p:nvPicPr>
          <p:cNvPr descr="What are Plants"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300" y="1170125"/>
            <a:ext cx="4470300" cy="3028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Ambiguous</a:t>
            </a:r>
            <a:r>
              <a:rPr lang="en"/>
              <a:t>-Health Safety and </a:t>
            </a:r>
            <a:r>
              <a:rPr lang="en"/>
              <a:t>Wellbeing</a:t>
            </a:r>
            <a:r>
              <a:rPr lang="en"/>
              <a:t>:Relevance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device is currently designed with the intention of pairing it with a liquid fertilizer </a:t>
            </a:r>
            <a:r>
              <a:rPr lang="en"/>
              <a:t>reservoir. Highly Nitrogenated fertilizer can pose a fire/explosion hazard.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our responsibility to prevent such an event from occuring by designing our reservoirs in such a way that they will mitigate the potential risk.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